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30" y="865366"/>
            <a:ext cx="3172420" cy="314909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491740" y="4345265"/>
            <a:ext cx="964692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823"/>
              </a:lnSpc>
              <a:buNone/>
            </a:pPr>
            <a:r>
              <a:rPr lang="en-US" sz="5249" dirty="0">
                <a:solidFill>
                  <a:srgbClr val="AE924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PRACUJ Z NAMI W NORWEGII</a:t>
            </a:r>
            <a:endParaRPr lang="en-US" sz="5249" dirty="0"/>
          </a:p>
        </p:txBody>
      </p:sp>
      <p:sp>
        <p:nvSpPr>
          <p:cNvPr id="8" name="Text 3"/>
          <p:cNvSpPr/>
          <p:nvPr/>
        </p:nvSpPr>
        <p:spPr>
          <a:xfrm>
            <a:off x="833199" y="5536236"/>
            <a:ext cx="129640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FFD1A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Zapewniamy wysokiej jakości usługi rekrutacji nowych pracowników o różnych specjalizacjach na terenie Norwegii. Zaufało nam już wiele firm - dołącz do nich już dziś!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833199" y="6605592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endParaRPr lang="en-US" sz="175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1"/>
          <p:cNvSpPr/>
          <p:nvPr/>
        </p:nvSpPr>
        <p:spPr>
          <a:xfrm>
            <a:off x="833199" y="2590305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Kontakt 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792268"/>
            <a:ext cx="12964001" cy="742687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1055489" y="3965175"/>
            <a:ext cx="604932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perfectworker.ek@gmail.com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56778" y="3965175"/>
            <a:ext cx="6018252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+48 451 515 985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5489" y="4707863"/>
            <a:ext cx="6049328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56778" y="4707863"/>
            <a:ext cx="6018252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69568" y="1069002"/>
            <a:ext cx="3110746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80"/>
              </a:lnSpc>
              <a:buNone/>
            </a:pPr>
            <a:r>
              <a:rPr lang="en-US" sz="3062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naszej agencji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6069568" y="1802234"/>
            <a:ext cx="3911084" cy="2087065"/>
          </a:xfrm>
          <a:prstGeom prst="roundRect">
            <a:avLst>
              <a:gd name="adj" fmla="val 4472"/>
            </a:avLst>
          </a:prstGeom>
          <a:solidFill>
            <a:srgbClr val="000000"/>
          </a:solidFill>
          <a:ln/>
        </p:spPr>
      </p:sp>
      <p:sp>
        <p:nvSpPr>
          <p:cNvPr id="7" name="Text 3"/>
          <p:cNvSpPr/>
          <p:nvPr/>
        </p:nvSpPr>
        <p:spPr>
          <a:xfrm>
            <a:off x="6225064" y="1956586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90"/>
              </a:lnSpc>
              <a:buNone/>
            </a:pPr>
            <a:r>
              <a:rPr lang="en-US" sz="1531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Kilka słów o nas</a:t>
            </a:r>
            <a:endParaRPr lang="en-US" sz="1531" dirty="0"/>
          </a:p>
        </p:txBody>
      </p:sp>
      <p:sp>
        <p:nvSpPr>
          <p:cNvPr id="8" name="Text 4"/>
          <p:cNvSpPr/>
          <p:nvPr/>
        </p:nvSpPr>
        <p:spPr>
          <a:xfrm>
            <a:off x="6225064" y="2346249"/>
            <a:ext cx="3600093" cy="1388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Jesteśmy agencją pośrednictwa pracy założoną w 2023 roku. Zajmujemy się rekrutowaniem najlepszych specjalistów z branży budowlanej, ale również w innych specjalizacjach. Działamy wyłącznie na terenie Norwegii.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10136148" y="1802234"/>
            <a:ext cx="3911084" cy="2087065"/>
          </a:xfrm>
          <a:prstGeom prst="roundRect">
            <a:avLst>
              <a:gd name="adj" fmla="val 4472"/>
            </a:avLst>
          </a:prstGeom>
          <a:solidFill>
            <a:srgbClr val="000000"/>
          </a:solidFill>
          <a:ln/>
        </p:spPr>
      </p:sp>
      <p:sp>
        <p:nvSpPr>
          <p:cNvPr id="10" name="Text 6"/>
          <p:cNvSpPr/>
          <p:nvPr/>
        </p:nvSpPr>
        <p:spPr>
          <a:xfrm>
            <a:off x="10291643" y="1956586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90"/>
              </a:lnSpc>
              <a:buNone/>
            </a:pPr>
            <a:r>
              <a:rPr lang="en-US" sz="1531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Dobre praktyki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10291643" y="2346249"/>
            <a:ext cx="3600093" cy="833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Stawiamy na indywidualne podejście do każdego klienta oraz pracownika, z którym współpracujemy. Jesteśmy zawsze otwarci na sugestie i pytania.</a:t>
            </a:r>
            <a:endParaRPr lang="en-US" sz="1225" dirty="0"/>
          </a:p>
        </p:txBody>
      </p:sp>
      <p:sp>
        <p:nvSpPr>
          <p:cNvPr id="12" name="Shape 8"/>
          <p:cNvSpPr/>
          <p:nvPr/>
        </p:nvSpPr>
        <p:spPr>
          <a:xfrm>
            <a:off x="6069568" y="4043651"/>
            <a:ext cx="3911084" cy="2573168"/>
          </a:xfrm>
          <a:prstGeom prst="roundRect">
            <a:avLst>
              <a:gd name="adj" fmla="val 3627"/>
            </a:avLst>
          </a:prstGeom>
          <a:solidFill>
            <a:srgbClr val="000000"/>
          </a:solidFill>
          <a:ln/>
        </p:spPr>
      </p:sp>
      <p:sp>
        <p:nvSpPr>
          <p:cNvPr id="13" name="Text 9"/>
          <p:cNvSpPr/>
          <p:nvPr/>
        </p:nvSpPr>
        <p:spPr>
          <a:xfrm>
            <a:off x="6225064" y="4198004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90"/>
              </a:lnSpc>
              <a:buNone/>
            </a:pPr>
            <a:r>
              <a:rPr lang="en-US" sz="1531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Nasze cele</a:t>
            </a:r>
            <a:endParaRPr lang="en-US" sz="1531" dirty="0"/>
          </a:p>
        </p:txBody>
      </p:sp>
      <p:sp>
        <p:nvSpPr>
          <p:cNvPr id="14" name="Text 10"/>
          <p:cNvSpPr/>
          <p:nvPr/>
        </p:nvSpPr>
        <p:spPr>
          <a:xfrm>
            <a:off x="6473785" y="4641678"/>
            <a:ext cx="3351371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Znajdowanie najlepszych pracowników dla naszych klientów.</a:t>
            </a: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6473785" y="5274333"/>
            <a:ext cx="3351371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Pomoc w załatwianiu formalności dla nowych pracowników.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6473785" y="5906988"/>
            <a:ext cx="3351371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Współpraca z dużymi firmami i klientami w kraju.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10136148" y="4043651"/>
            <a:ext cx="3911084" cy="2573168"/>
          </a:xfrm>
          <a:prstGeom prst="roundRect">
            <a:avLst>
              <a:gd name="adj" fmla="val 3627"/>
            </a:avLst>
          </a:prstGeom>
          <a:solidFill>
            <a:srgbClr val="000000"/>
          </a:solidFill>
          <a:ln/>
        </p:spPr>
      </p:sp>
      <p:sp>
        <p:nvSpPr>
          <p:cNvPr id="18" name="Text 14"/>
          <p:cNvSpPr/>
          <p:nvPr/>
        </p:nvSpPr>
        <p:spPr>
          <a:xfrm>
            <a:off x="10291643" y="4198004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90"/>
              </a:lnSpc>
              <a:buNone/>
            </a:pPr>
            <a:r>
              <a:rPr lang="en-US" sz="1531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Doświadczenie</a:t>
            </a:r>
            <a:endParaRPr lang="en-US" sz="1531" dirty="0"/>
          </a:p>
        </p:txBody>
      </p:sp>
      <p:sp>
        <p:nvSpPr>
          <p:cNvPr id="19" name="Text 15"/>
          <p:cNvSpPr/>
          <p:nvPr/>
        </p:nvSpPr>
        <p:spPr>
          <a:xfrm>
            <a:off x="10291643" y="4587666"/>
            <a:ext cx="3600093" cy="1388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Posiadamy duże doświadczenie w branży oraz wiedzę na temat rynku norweskiego. Zapewnimy Ci profesjonalną i szybką rekrutację, dzięki czemu zaoszczędzisz czas i zyskasz efektywnych pracowników.</a:t>
            </a:r>
            <a:endParaRPr lang="en-US" sz="1225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169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35118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Specjalizacje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969449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Budownictwo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833199" y="3619951"/>
            <a:ext cx="2741414" cy="23812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Znajdziemy pracowników z różnymi specjalizacjami budowlanymi - dekarzy, blacharzy, cieśli, murarzy, elektryków, hydraulików i wiele innych.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124206" y="2969449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Hotelarstwo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4124206" y="3619951"/>
            <a:ext cx="2740462" cy="198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Mamy doświadczenie w rekrutacji pracowników branży turystycznej - kucharzy, kelnerów, barmanów i wiele innych.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14260" y="2969449"/>
            <a:ext cx="2740462" cy="859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Transport i logistyka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7414260" y="4049915"/>
            <a:ext cx="2740462" cy="198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Znajdziemy dla Ciebie pracowników z branży transportowej - kierowców, spedytorów, pracowników magazynowych.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885339"/>
            <a:ext cx="60883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Rekrutacja pracowników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2087301"/>
            <a:ext cx="6370915" cy="2486183"/>
          </a:xfrm>
          <a:prstGeom prst="roundRect">
            <a:avLst>
              <a:gd name="adj" fmla="val 5362"/>
            </a:avLst>
          </a:prstGeom>
          <a:solidFill>
            <a:srgbClr val="00000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2307838"/>
            <a:ext cx="28117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Narzędzia rekrutacyjne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2864617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Stawiamy na najnowsze narzędzia rekrutacyjne, dzięki czemu rekrutacja odbywa się szybko i sprawnie.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087301"/>
            <a:ext cx="6370915" cy="2486183"/>
          </a:xfrm>
          <a:prstGeom prst="roundRect">
            <a:avLst>
              <a:gd name="adj" fmla="val 5362"/>
            </a:avLst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2307838"/>
            <a:ext cx="26670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Selekcja pracowników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003858" y="2941794"/>
            <a:ext cx="5571173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Sprawdzamy doświadczenie zawodowe.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003858" y="3448934"/>
            <a:ext cx="5571173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Weryfikujemy kwalifikacje.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003858" y="3956075"/>
            <a:ext cx="5571173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Przeprowadzamy wywiady.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33199" y="4794021"/>
            <a:ext cx="6370915" cy="2188469"/>
          </a:xfrm>
          <a:prstGeom prst="roundRect">
            <a:avLst>
              <a:gd name="adj" fmla="val 6092"/>
            </a:avLst>
          </a:prstGeom>
          <a:solidFill>
            <a:srgbClr val="000000"/>
          </a:solidFill>
          <a:ln/>
        </p:spPr>
      </p:sp>
      <p:sp>
        <p:nvSpPr>
          <p:cNvPr id="14" name="Text 12"/>
          <p:cNvSpPr/>
          <p:nvPr/>
        </p:nvSpPr>
        <p:spPr>
          <a:xfrm>
            <a:off x="1055370" y="5014558"/>
            <a:ext cx="34823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Długoterminowa współpraca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1055370" y="5571337"/>
            <a:ext cx="5926574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Stawiamy na długoterminową współpracę z naszymi klientami oraz z pracownikami, którzy wyjeżdżają do Norwegii.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6285" y="4794021"/>
            <a:ext cx="6370915" cy="2188469"/>
          </a:xfrm>
          <a:prstGeom prst="roundRect">
            <a:avLst>
              <a:gd name="adj" fmla="val 6092"/>
            </a:avLst>
          </a:prstGeom>
          <a:solidFill>
            <a:srgbClr val="000000"/>
          </a:solidFill>
          <a:ln/>
        </p:spPr>
      </p:sp>
      <p:sp>
        <p:nvSpPr>
          <p:cNvPr id="17" name="Text 15"/>
          <p:cNvSpPr/>
          <p:nvPr/>
        </p:nvSpPr>
        <p:spPr>
          <a:xfrm>
            <a:off x="7648456" y="5014558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Szybka reakcja</a:t>
            </a:r>
            <a:endParaRPr lang="en-US" sz="2187" dirty="0"/>
          </a:p>
        </p:txBody>
      </p:sp>
      <p:sp>
        <p:nvSpPr>
          <p:cNvPr id="18" name="Text 16"/>
          <p:cNvSpPr/>
          <p:nvPr/>
        </p:nvSpPr>
        <p:spPr>
          <a:xfrm>
            <a:off x="7648456" y="5571337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Jesteśmy dostępni dla Ciebie przez 6 dni w tygodniu.  Rozmawiaj z nami wtedy, kiedy Ci wygodnie!</a:t>
            </a:r>
            <a:endParaRPr lang="en-US" sz="1750" dirty="0"/>
          </a:p>
        </p:txBody>
      </p:sp>
      <p:pic>
        <p:nvPicPr>
          <p:cNvPr id="1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1596707"/>
            <a:ext cx="10957560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80"/>
              </a:lnSpc>
              <a:buNone/>
            </a:pPr>
            <a:r>
              <a:rPr lang="en-US" sz="3062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Rekrutacja pracowników budowlanych oraz innych specjalistów</a:t>
            </a:r>
            <a:endParaRPr lang="en-US" sz="3062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168" y="2438080"/>
            <a:ext cx="3190994" cy="19576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3168" y="4588612"/>
            <a:ext cx="1996440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1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Pracownicy Budowlani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583168" y="4978275"/>
            <a:ext cx="3190994" cy="1110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4"/>
              </a:lnSpc>
              <a:buNone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Szukamy specjalistów o różnych kwalifikacjach - dekarzy, blacharzy, cieśli, murarzy, elektryków, hydraulików i wiele innych.</a:t>
            </a:r>
            <a:endParaRPr lang="en-US" sz="122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06" y="2438080"/>
            <a:ext cx="3191113" cy="19576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7406" y="4588612"/>
            <a:ext cx="1555313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1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Specjaliści IT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4007406" y="4978275"/>
            <a:ext cx="3191113" cy="833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4"/>
              </a:lnSpc>
              <a:buNone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Znajdziemy dla Ciebie web developerów, grafików, administratorów, testerów programów, bazy danych i wiele innych.</a:t>
            </a:r>
            <a:endParaRPr lang="en-US" sz="1225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62" y="2438080"/>
            <a:ext cx="3191113" cy="19576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31762" y="4588612"/>
            <a:ext cx="1859280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1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Pracownicy Hotelowi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7431762" y="4978275"/>
            <a:ext cx="3191113" cy="833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4"/>
              </a:lnSpc>
              <a:buNone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Znajdziemy dla Ciebie pracowników branży turystycznej - kucharzy, kelnerów, barmanów, recepcjonistów i wiele innych.</a:t>
            </a:r>
            <a:endParaRPr lang="en-US" sz="1225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6119" y="2438080"/>
            <a:ext cx="3191113" cy="19576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56119" y="4588612"/>
            <a:ext cx="2247900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90"/>
              </a:lnSpc>
              <a:buNone/>
            </a:pPr>
            <a:r>
              <a:rPr lang="en-US" sz="1531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Pracownicy Transportowi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10856119" y="4978275"/>
            <a:ext cx="3191113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4"/>
              </a:lnSpc>
              <a:buNone/>
            </a:pPr>
            <a:r>
              <a:rPr lang="en-US" sz="1225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Poszukujemy kierowców, spedytorów, magazynierów i wiele więcej.</a:t>
            </a:r>
            <a:endParaRPr lang="en-US" sz="1225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33199" y="2679655"/>
            <a:ext cx="72694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Działamy na terenie Norwegii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4013986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833199" y="4592867"/>
            <a:ext cx="8912185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Działamy w różnych obszarach - od miast po mniejsze miejscowości.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94977" y="4013986"/>
            <a:ext cx="1483876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12328446" y="4013986"/>
            <a:ext cx="1483876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endParaRPr lang="en-US" sz="2187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078792"/>
            <a:ext cx="12964001" cy="143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Pomoc w załatwianiu formalności dla nowych pracowników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997558"/>
            <a:ext cx="6370915" cy="1791597"/>
          </a:xfrm>
          <a:prstGeom prst="roundRect">
            <a:avLst>
              <a:gd name="adj" fmla="val 7441"/>
            </a:avLst>
          </a:prstGeom>
          <a:solidFill>
            <a:srgbClr val="00000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4218095"/>
            <a:ext cx="24536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Stawiamy na wiedzę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4774875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Posiadamy wiedzę na temat norweskiego systemu podatkowego oraz przepisów dotyczących pracy w kraju.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997558"/>
            <a:ext cx="6370915" cy="1791597"/>
          </a:xfrm>
          <a:prstGeom prst="roundRect">
            <a:avLst>
              <a:gd name="adj" fmla="val 7441"/>
            </a:avLst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4218095"/>
            <a:ext cx="25146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Wsparcie na miejscu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4774875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Chętnie pomagamy nowym pracownikom w załatwieniu wszelkich formalności, gdy już dotrą na miejsce.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865602"/>
            <a:ext cx="1014222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Współpraca z dużymi firmami i klientami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99" y="2067564"/>
            <a:ext cx="4099084" cy="25147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199" y="4857960"/>
            <a:ext cx="28803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Indywidualne podejście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5414739"/>
            <a:ext cx="4099084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Stawiamy na indywidualną obsługę każdego klienta. Dbamy o potrzeby i wymagania naszych klientów.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39" y="2067564"/>
            <a:ext cx="4099203" cy="25147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65539" y="4857960"/>
            <a:ext cx="23774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Stawiamy na jakość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265539" y="5414739"/>
            <a:ext cx="4099203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Posiadamy wiedzę i doświadczenie w rekrutacji najlepszych specjalistów w branży budowlanej, ale również w innych specjalizacjach.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998" y="2067564"/>
            <a:ext cx="4099203" cy="25147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97998" y="4857960"/>
            <a:ext cx="24307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Zadowolenie klienta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697998" y="5414739"/>
            <a:ext cx="4099203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Dbamy o zadowolenie naszych klientów i pracowników.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33199" y="1673765"/>
            <a:ext cx="470916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Oferta dla klientów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833199" y="2928084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000000"/>
          </a:solidFill>
          <a:ln/>
        </p:spPr>
      </p:sp>
      <p:sp>
        <p:nvSpPr>
          <p:cNvPr id="8" name="Text 5"/>
          <p:cNvSpPr/>
          <p:nvPr/>
        </p:nvSpPr>
        <p:spPr>
          <a:xfrm>
            <a:off x="1010722" y="2961176"/>
            <a:ext cx="14478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1555313" y="2996987"/>
            <a:ext cx="35585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Szybka i skuteczna rekrutacja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555313" y="3553766"/>
            <a:ext cx="56488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Znajdziemy dla Ciebie pracowników w krótkim czasie. Każdy klient ma swojego opiekuna rekrutacji.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2928084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000000"/>
          </a:solidFill>
          <a:ln/>
        </p:spPr>
      </p:sp>
      <p:sp>
        <p:nvSpPr>
          <p:cNvPr id="12" name="Text 9"/>
          <p:cNvSpPr/>
          <p:nvPr/>
        </p:nvSpPr>
        <p:spPr>
          <a:xfrm>
            <a:off x="7580948" y="2961176"/>
            <a:ext cx="1905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2996987"/>
            <a:ext cx="24993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Wysoka jakość usług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3553766"/>
            <a:ext cx="56488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Posiadamy wieloletnie doświadczenie w branży i znamy rynek norweski.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33199" y="477475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000000"/>
          </a:solidFill>
          <a:ln/>
        </p:spPr>
      </p:sp>
      <p:sp>
        <p:nvSpPr>
          <p:cNvPr id="16" name="Text 13"/>
          <p:cNvSpPr/>
          <p:nvPr/>
        </p:nvSpPr>
        <p:spPr>
          <a:xfrm>
            <a:off x="991672" y="4807849"/>
            <a:ext cx="18288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1555313" y="4843659"/>
            <a:ext cx="28803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Indywidualne podejście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1555313" y="5400439"/>
            <a:ext cx="56488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Dbamy o Twoje wymagania i potrzeby, stawiamy na indywidualne rozwiązania.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6285" y="4774756"/>
            <a:ext cx="499943" cy="496267"/>
          </a:xfrm>
          <a:prstGeom prst="roundRect">
            <a:avLst>
              <a:gd name="adj" fmla="val 26864"/>
            </a:avLst>
          </a:prstGeom>
          <a:solidFill>
            <a:srgbClr val="000000"/>
          </a:solidFill>
          <a:ln/>
        </p:spPr>
      </p:sp>
      <p:sp>
        <p:nvSpPr>
          <p:cNvPr id="20" name="Text 17"/>
          <p:cNvSpPr/>
          <p:nvPr/>
        </p:nvSpPr>
        <p:spPr>
          <a:xfrm>
            <a:off x="7580948" y="4807849"/>
            <a:ext cx="1905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148399" y="4843659"/>
            <a:ext cx="24536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dirty="0">
                <a:solidFill>
                  <a:srgbClr val="CBA859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Konkurencyjne ceny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148399" y="5400439"/>
            <a:ext cx="56488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8C744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Oferujemy atrakcyjne ceny naszych usług.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2023-07-24T14:34:31Z</dcterms:created>
  <dcterms:modified xsi:type="dcterms:W3CDTF">2023-07-24T14:34:31Z</dcterms:modified>
</cp:coreProperties>
</file>